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70" r:id="rId4"/>
    <p:sldId id="262" r:id="rId5"/>
    <p:sldId id="271" r:id="rId6"/>
    <p:sldId id="263" r:id="rId7"/>
    <p:sldId id="265" r:id="rId8"/>
    <p:sldId id="272" r:id="rId9"/>
    <p:sldId id="276" r:id="rId10"/>
    <p:sldId id="281" r:id="rId11"/>
    <p:sldId id="277" r:id="rId12"/>
    <p:sldId id="280" r:id="rId13"/>
    <p:sldId id="288" r:id="rId14"/>
    <p:sldId id="278" r:id="rId15"/>
    <p:sldId id="279" r:id="rId16"/>
    <p:sldId id="284" r:id="rId17"/>
    <p:sldId id="283" r:id="rId18"/>
    <p:sldId id="285" r:id="rId19"/>
    <p:sldId id="286" r:id="rId20"/>
    <p:sldId id="287" r:id="rId21"/>
    <p:sldId id="257" r:id="rId22"/>
    <p:sldId id="269" r:id="rId23"/>
    <p:sldId id="273" r:id="rId24"/>
    <p:sldId id="289" r:id="rId25"/>
    <p:sldId id="260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73" autoAdjust="0"/>
  </p:normalViewPr>
  <p:slideViewPr>
    <p:cSldViewPr>
      <p:cViewPr varScale="1">
        <p:scale>
          <a:sx n="61" d="100"/>
          <a:sy n="61" d="100"/>
        </p:scale>
        <p:origin x="53" y="3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EB949-035B-4CA5-BB23-A8842FA9D9EE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00AAA-0FE2-4816-9225-413977CDA1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3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1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82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51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06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451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73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671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25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3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57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버튼들을 클릭 했을 때 </a:t>
            </a:r>
            <a:r>
              <a:rPr lang="en-US" altLang="ko-KR" dirty="0"/>
              <a:t>JPanelTest.java </a:t>
            </a:r>
            <a:r>
              <a:rPr lang="ko-KR" altLang="en-US" dirty="0"/>
              <a:t>클래스의 </a:t>
            </a:r>
            <a:r>
              <a:rPr lang="en-US" altLang="ko-KR" dirty="0"/>
              <a:t>change()</a:t>
            </a:r>
            <a:r>
              <a:rPr lang="ko-KR" altLang="en-US" dirty="0"/>
              <a:t>를 실행시켜서 패널들을 바꿔준다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28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버튼들을 클릭 했을 때 </a:t>
            </a:r>
            <a:r>
              <a:rPr lang="en-US" altLang="ko-KR" dirty="0"/>
              <a:t>JPanelTest.java </a:t>
            </a:r>
            <a:r>
              <a:rPr lang="ko-KR" altLang="en-US" dirty="0"/>
              <a:t>클래스의 </a:t>
            </a:r>
            <a:r>
              <a:rPr lang="en-US" altLang="ko-KR" dirty="0"/>
              <a:t>change()</a:t>
            </a:r>
            <a:r>
              <a:rPr lang="ko-KR" altLang="en-US" dirty="0"/>
              <a:t>를 실행시켜서 패널들을 바꿔준다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860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81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26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FileWriter</a:t>
            </a:r>
            <a:r>
              <a:rPr lang="en-US" altLang="ko-KR" dirty="0"/>
              <a:t> =&gt; </a:t>
            </a:r>
            <a:r>
              <a:rPr lang="ko-KR" altLang="en-US" dirty="0"/>
              <a:t>문자 단위로 저장해서 예를 들어 </a:t>
            </a:r>
            <a:r>
              <a:rPr lang="en-US" altLang="ko-KR" dirty="0"/>
              <a:t>apple</a:t>
            </a:r>
            <a:r>
              <a:rPr lang="ko-KR" altLang="en-US" dirty="0"/>
              <a:t>을 치면 </a:t>
            </a:r>
            <a:r>
              <a:rPr lang="en-US" altLang="ko-KR" dirty="0"/>
              <a:t>apple (</a:t>
            </a:r>
            <a:r>
              <a:rPr lang="ko-KR" altLang="en-US" dirty="0"/>
              <a:t>입력한 단어 길이</a:t>
            </a:r>
            <a:r>
              <a:rPr lang="en-US" altLang="ko-KR" dirty="0"/>
              <a:t>)</a:t>
            </a:r>
            <a:r>
              <a:rPr lang="ko-KR" altLang="en-US" dirty="0"/>
              <a:t>만큼 </a:t>
            </a:r>
            <a:r>
              <a:rPr lang="en-US" altLang="ko-KR" dirty="0" err="1"/>
              <a:t>ch</a:t>
            </a:r>
            <a:r>
              <a:rPr lang="en-US" altLang="ko-KR" dirty="0"/>
              <a:t> </a:t>
            </a:r>
            <a:r>
              <a:rPr lang="ko-KR" altLang="en-US" dirty="0"/>
              <a:t>변수에 저장</a:t>
            </a:r>
            <a:r>
              <a:rPr lang="en-US" altLang="ko-KR" dirty="0"/>
              <a:t>, </a:t>
            </a:r>
            <a:r>
              <a:rPr lang="ko-KR" altLang="en-US" dirty="0"/>
              <a:t>바이트를 문자</a:t>
            </a:r>
            <a:r>
              <a:rPr lang="en-US" altLang="ko-KR" dirty="0"/>
              <a:t>(char)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변환하여 입출력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00AAA-0FE2-4816-9225-413977CDA1E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4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5C451-1C58-4437-AAD4-4C6A3DD757FA}" type="datetimeFigureOut">
              <a:rPr lang="ko-KR" altLang="en-US" smtClean="0"/>
              <a:t>2019-01-16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A0164-F8C1-44FB-AB5A-4922FEBCFC1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ADB43-3EBE-4039-842F-F8765CFC043B}"/>
              </a:ext>
            </a:extLst>
          </p:cNvPr>
          <p:cNvSpPr txBox="1"/>
          <p:nvPr/>
        </p:nvSpPr>
        <p:spPr>
          <a:xfrm>
            <a:off x="1478044" y="2492896"/>
            <a:ext cx="6316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J A V A</a:t>
            </a:r>
            <a:r>
              <a:rPr lang="en-US" altLang="ko-KR" sz="4000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   </a:t>
            </a:r>
            <a:r>
              <a:rPr lang="ko-KR" altLang="en-US" sz="4000" dirty="0">
                <a:solidFill>
                  <a:schemeClr val="accent3">
                    <a:lumMod val="50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겨 울 방 학</a:t>
            </a:r>
            <a:r>
              <a:rPr lang="ko-KR" altLang="en-US" sz="4000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   </a:t>
            </a:r>
            <a:r>
              <a:rPr lang="ko-KR" altLang="en-US" sz="4000" dirty="0">
                <a:solidFill>
                  <a:schemeClr val="accent5">
                    <a:lumMod val="50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과 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3FC43-6A2D-4A1D-9684-34E3097685DB}"/>
              </a:ext>
            </a:extLst>
          </p:cNvPr>
          <p:cNvSpPr txBox="1"/>
          <p:nvPr/>
        </p:nvSpPr>
        <p:spPr>
          <a:xfrm>
            <a:off x="3491880" y="3429000"/>
            <a:ext cx="1935145" cy="212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1801011 </a:t>
            </a:r>
            <a:r>
              <a:rPr lang="ko-KR" altLang="en-US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권수정</a:t>
            </a:r>
            <a:endParaRPr lang="en-US" altLang="ko-KR" dirty="0"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1801025 </a:t>
            </a:r>
            <a:r>
              <a:rPr lang="ko-KR" altLang="en-US" dirty="0" err="1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김나경</a:t>
            </a:r>
            <a:endParaRPr lang="en-US" altLang="ko-KR" dirty="0"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1801072 </a:t>
            </a:r>
            <a:r>
              <a:rPr lang="ko-KR" altLang="en-US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김지영</a:t>
            </a:r>
            <a:endParaRPr lang="en-US" altLang="ko-KR" dirty="0"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1801177 </a:t>
            </a:r>
            <a:r>
              <a:rPr lang="ko-KR" altLang="en-US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유소영</a:t>
            </a:r>
            <a:endParaRPr lang="en-US" altLang="ko-KR" dirty="0"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1801300 </a:t>
            </a:r>
            <a:r>
              <a:rPr lang="ko-KR" altLang="en-US" dirty="0" err="1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팽진솔</a:t>
            </a:r>
            <a:endParaRPr lang="en-US" altLang="ko-KR" dirty="0"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817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초기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(Game_end.java / JPanelTest.java)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A19DC-C583-41B4-9FD1-27FA7A9E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897941"/>
            <a:ext cx="3888432" cy="21872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8E49A0-8023-42E0-9BF5-6A69B89DB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982551"/>
            <a:ext cx="4392489" cy="734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B2E9E1-66EF-48FC-8CB4-CC43E0DB4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333" y="2733144"/>
            <a:ext cx="3621575" cy="254146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E3C575E-275B-453C-B3E6-3B81C49D283C}"/>
              </a:ext>
            </a:extLst>
          </p:cNvPr>
          <p:cNvSpPr/>
          <p:nvPr/>
        </p:nvSpPr>
        <p:spPr>
          <a:xfrm>
            <a:off x="6084168" y="3573016"/>
            <a:ext cx="936104" cy="9361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C4798E-D308-4BF6-9B00-BF251D049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4716434"/>
            <a:ext cx="4110458" cy="4298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813084-57E8-4671-9A23-D8EB4CB75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9" y="5301208"/>
            <a:ext cx="4392489" cy="1254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C9F9F2-9D51-4E09-977F-558063F83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481732"/>
            <a:ext cx="3773096" cy="2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17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단어장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(AddWord.java)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D036-683F-4528-A7CB-03AC6186BB80}"/>
              </a:ext>
            </a:extLst>
          </p:cNvPr>
          <p:cNvSpPr txBox="1"/>
          <p:nvPr/>
        </p:nvSpPr>
        <p:spPr>
          <a:xfrm>
            <a:off x="4717898" y="3257689"/>
            <a:ext cx="4330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</a:t>
            </a:r>
            <a:r>
              <a:rPr lang="en-US" altLang="ko-KR" sz="1600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AddWord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</a:t>
            </a:r>
            <a:r>
              <a:rPr lang="en-US" altLang="ko-KR" sz="16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game_fin.JPanelTest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win2) {}</a:t>
            </a:r>
          </a:p>
          <a:p>
            <a:endParaRPr lang="en-US" altLang="ko-KR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6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int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search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(String modify) {}</a:t>
            </a:r>
          </a:p>
          <a:p>
            <a:endParaRPr lang="en-US" altLang="ko-KR" sz="16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sz="1600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actionPerformed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</a:t>
            </a:r>
            <a:r>
              <a:rPr lang="en-US" altLang="ko-KR" sz="16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ActionEvent</a:t>
            </a:r>
            <a:r>
              <a:rPr lang="en-US" altLang="ko-KR" sz="16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e) {}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A19DC-C583-41B4-9FD1-27FA7A9E0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97941"/>
            <a:ext cx="3888432" cy="21872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D67C45-C002-4651-9BC6-FC786E509B97}"/>
              </a:ext>
            </a:extLst>
          </p:cNvPr>
          <p:cNvSpPr/>
          <p:nvPr/>
        </p:nvSpPr>
        <p:spPr>
          <a:xfrm>
            <a:off x="4717898" y="4221088"/>
            <a:ext cx="424659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17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단어장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(AddWord.java)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A19DC-C583-41B4-9FD1-27FA7A9E0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97941"/>
            <a:ext cx="3888432" cy="21872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D5C579-06F2-4F63-91D8-CC7DC01E5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1" y="2506687"/>
            <a:ext cx="4536521" cy="38775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59B4D9-54A5-426D-9D17-EBA9BAA7C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2276872"/>
            <a:ext cx="3672408" cy="2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8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17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단어장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(AddWord.java)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A19DC-C583-41B4-9FD1-27FA7A9E0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97941"/>
            <a:ext cx="3888432" cy="21872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D5C579-06F2-4F63-91D8-CC7DC01E5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708920"/>
            <a:ext cx="4536504" cy="3183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59B4D9-54A5-426D-9D17-EBA9BAA7C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2481354"/>
            <a:ext cx="3672408" cy="2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57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58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(Soyoung.java)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D036-683F-4528-A7CB-03AC6186BB80}"/>
              </a:ext>
            </a:extLst>
          </p:cNvPr>
          <p:cNvSpPr txBox="1"/>
          <p:nvPr/>
        </p:nvSpPr>
        <p:spPr>
          <a:xfrm>
            <a:off x="4717898" y="2410430"/>
            <a:ext cx="416351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init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() {}</a:t>
            </a:r>
          </a:p>
          <a:p>
            <a:endParaRPr lang="en-US" altLang="ko-KR" sz="1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sz="1400" dirty="0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start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() {}</a:t>
            </a:r>
          </a:p>
          <a:p>
            <a:endParaRPr lang="en-US" altLang="ko-KR" sz="1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sz="1400" dirty="0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run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() {}</a:t>
            </a:r>
          </a:p>
          <a:p>
            <a:endParaRPr lang="en-US" altLang="ko-KR" sz="1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</a:t>
            </a:r>
            <a:r>
              <a:rPr lang="en-US" altLang="ko-KR" sz="1400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Soyoung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</a:t>
            </a:r>
            <a:r>
              <a:rPr lang="en-US" altLang="ko-KR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JPanelTest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win) {}</a:t>
            </a:r>
          </a:p>
          <a:p>
            <a:endParaRPr lang="en-US" altLang="ko-KR" sz="1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scoreCheck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() {}</a:t>
            </a:r>
          </a:p>
          <a:p>
            <a:endParaRPr lang="en-US" altLang="ko-KR" sz="1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changeImg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() {}</a:t>
            </a:r>
          </a:p>
          <a:p>
            <a:endParaRPr lang="en-US" altLang="ko-KR" sz="1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nextWord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() {}</a:t>
            </a:r>
          </a:p>
          <a:p>
            <a:endParaRPr lang="en-US" altLang="ko-KR" sz="1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static public String </a:t>
            </a:r>
            <a:r>
              <a:rPr lang="en-US" altLang="ko-KR" sz="1400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getRandomString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</a:t>
            </a:r>
            <a:r>
              <a:rPr lang="en-US" altLang="ko-KR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int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length) {}</a:t>
            </a:r>
          </a:p>
          <a:p>
            <a:endParaRPr lang="en-US" altLang="ko-KR" sz="1400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sz="1400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actionPerformed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</a:t>
            </a:r>
            <a:r>
              <a:rPr lang="en-US" altLang="ko-KR" sz="1400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ActionEvent</a:t>
            </a:r>
            <a:r>
              <a:rPr lang="en-US" altLang="ko-KR" sz="1400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e) {}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A19DC-C583-41B4-9FD1-27FA7A9E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2" y="2897941"/>
            <a:ext cx="3880731" cy="21872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CCDEA0-D71A-4C3A-9554-87AE63F2D751}"/>
              </a:ext>
            </a:extLst>
          </p:cNvPr>
          <p:cNvSpPr/>
          <p:nvPr/>
        </p:nvSpPr>
        <p:spPr>
          <a:xfrm>
            <a:off x="4704290" y="3248980"/>
            <a:ext cx="165430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CE5750-D58A-4932-9BAF-C5DAE7050959}"/>
              </a:ext>
            </a:extLst>
          </p:cNvPr>
          <p:cNvSpPr/>
          <p:nvPr/>
        </p:nvSpPr>
        <p:spPr>
          <a:xfrm>
            <a:off x="4704290" y="2800097"/>
            <a:ext cx="181192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537D94-9740-44FF-9847-81CBA05ED284}"/>
              </a:ext>
            </a:extLst>
          </p:cNvPr>
          <p:cNvSpPr/>
          <p:nvPr/>
        </p:nvSpPr>
        <p:spPr>
          <a:xfrm>
            <a:off x="4704290" y="5775161"/>
            <a:ext cx="375614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5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58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(Soyoung.java)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A19DC-C583-41B4-9FD1-27FA7A9E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2" y="2897941"/>
            <a:ext cx="3880731" cy="21872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94E099-CE78-4FE4-99BC-CFEC97F9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676" y="3429000"/>
            <a:ext cx="4480558" cy="32218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A97A28-14DE-4AF9-9F11-9DE0C9051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677" y="2185442"/>
            <a:ext cx="2681612" cy="10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8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58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(Soyoung.java)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A19DC-C583-41B4-9FD1-27FA7A9E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634" y="4266093"/>
            <a:ext cx="3880731" cy="21872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07E1C6-69DD-474A-B6E1-C1DAADF0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2339734"/>
            <a:ext cx="617575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58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(Soyoung.java)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45C074-27BF-44C9-85D6-3386CD182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385175"/>
            <a:ext cx="804181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95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58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(Soyoung.java)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45C074-27BF-44C9-85D6-3386CD182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62732"/>
            <a:ext cx="7548120" cy="25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58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(Soyoung.java)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45C074-27BF-44C9-85D6-3386CD182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62732"/>
            <a:ext cx="7548120" cy="25384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7CE77B-AC03-479C-9077-BE450DA3E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29000"/>
            <a:ext cx="8382000" cy="18288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62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8DC99-24F2-47E7-B989-279D42BBC302}"/>
              </a:ext>
            </a:extLst>
          </p:cNvPr>
          <p:cNvSpPr txBox="1"/>
          <p:nvPr/>
        </p:nvSpPr>
        <p:spPr>
          <a:xfrm>
            <a:off x="3873732" y="1700808"/>
            <a:ext cx="139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목차</a:t>
            </a:r>
            <a:endParaRPr lang="ko-KR" altLang="en-US" sz="48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9DEFB-DF3C-407E-A731-1710EF217C10}"/>
              </a:ext>
            </a:extLst>
          </p:cNvPr>
          <p:cNvSpPr txBox="1"/>
          <p:nvPr/>
        </p:nvSpPr>
        <p:spPr>
          <a:xfrm>
            <a:off x="3819230" y="2996952"/>
            <a:ext cx="15055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동기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과정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구현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458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(Soyoung.java)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45C074-27BF-44C9-85D6-3386CD182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62732"/>
            <a:ext cx="7548120" cy="25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7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1716F-8EC5-49E2-8F24-94CF1B1F74F0}"/>
              </a:ext>
            </a:extLst>
          </p:cNvPr>
          <p:cNvSpPr txBox="1"/>
          <p:nvPr/>
        </p:nvSpPr>
        <p:spPr>
          <a:xfrm>
            <a:off x="3097077" y="3075057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3.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게임 구현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1716F-8EC5-49E2-8F24-94CF1B1F74F0}"/>
              </a:ext>
            </a:extLst>
          </p:cNvPr>
          <p:cNvSpPr txBox="1"/>
          <p:nvPr/>
        </p:nvSpPr>
        <p:spPr>
          <a:xfrm>
            <a:off x="3666143" y="3075057"/>
            <a:ext cx="1811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4</a:t>
            </a:r>
            <a:r>
              <a:rPr lang="en-US" altLang="ko-KR" sz="400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후기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406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384669-D407-489B-BA82-830D527BB0F4}"/>
              </a:ext>
            </a:extLst>
          </p:cNvPr>
          <p:cNvCxnSpPr/>
          <p:nvPr/>
        </p:nvCxnSpPr>
        <p:spPr>
          <a:xfrm>
            <a:off x="107504" y="3923164"/>
            <a:ext cx="8856984" cy="0"/>
          </a:xfrm>
          <a:prstGeom prst="line">
            <a:avLst/>
          </a:prstGeom>
          <a:ln w="19050" cap="rnd">
            <a:solidFill>
              <a:srgbClr val="EFA7C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2F2139E-8E04-41BB-BE7A-73BA863EA3A1}"/>
              </a:ext>
            </a:extLst>
          </p:cNvPr>
          <p:cNvCxnSpPr/>
          <p:nvPr/>
        </p:nvCxnSpPr>
        <p:spPr>
          <a:xfrm>
            <a:off x="4644008" y="1268760"/>
            <a:ext cx="0" cy="5472608"/>
          </a:xfrm>
          <a:prstGeom prst="line">
            <a:avLst/>
          </a:prstGeom>
          <a:ln w="19050" cap="rnd">
            <a:solidFill>
              <a:srgbClr val="EFA7C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AB31D7E9-D808-4EFB-9D0C-7A373713BA0D}"/>
              </a:ext>
            </a:extLst>
          </p:cNvPr>
          <p:cNvSpPr/>
          <p:nvPr/>
        </p:nvSpPr>
        <p:spPr>
          <a:xfrm>
            <a:off x="3275856" y="2492896"/>
            <a:ext cx="2664301" cy="2592286"/>
          </a:xfrm>
          <a:prstGeom prst="ellipse">
            <a:avLst/>
          </a:prstGeom>
          <a:solidFill>
            <a:schemeClr val="bg1"/>
          </a:solidFill>
          <a:ln>
            <a:solidFill>
              <a:srgbClr val="EFA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3972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4.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후기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역할 분담</a:t>
            </a:r>
            <a:endParaRPr lang="ko-KR" altLang="en-US" sz="32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25570-098B-40DE-A96A-FF037BF851B5}"/>
              </a:ext>
            </a:extLst>
          </p:cNvPr>
          <p:cNvSpPr txBox="1"/>
          <p:nvPr/>
        </p:nvSpPr>
        <p:spPr>
          <a:xfrm>
            <a:off x="4289917" y="3071291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김나경</a:t>
            </a:r>
            <a:endParaRPr lang="en-US" altLang="ko-KR" sz="2400" dirty="0">
              <a:solidFill>
                <a:srgbClr val="FF0000"/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51E9B6-45C2-4D18-9763-FC1891B4B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7904" y="2959224"/>
            <a:ext cx="742950" cy="685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EE7383-16DA-4BAB-8935-5F85E62FC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4736" y="1368839"/>
            <a:ext cx="638175" cy="74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3ABA35-3295-4DB1-9362-E53CB34F8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722" y="1406940"/>
            <a:ext cx="666750" cy="666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690B80-4039-4DFC-85AF-3B713542DBC3}"/>
              </a:ext>
            </a:extLst>
          </p:cNvPr>
          <p:cNvSpPr txBox="1"/>
          <p:nvPr/>
        </p:nvSpPr>
        <p:spPr>
          <a:xfrm>
            <a:off x="3441595" y="3923164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총괄</a:t>
            </a:r>
            <a:r>
              <a:rPr lang="en-US" altLang="ko-KR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패널 합치기</a:t>
            </a:r>
            <a:endParaRPr lang="en-US" altLang="ko-KR" sz="2400" b="1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44880-A0BF-4B10-BDB1-730E0D1F0007}"/>
              </a:ext>
            </a:extLst>
          </p:cNvPr>
          <p:cNvSpPr txBox="1"/>
          <p:nvPr/>
        </p:nvSpPr>
        <p:spPr>
          <a:xfrm>
            <a:off x="1979712" y="1509482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권수정</a:t>
            </a:r>
            <a:endParaRPr lang="en-US" altLang="ko-KR" sz="2400" dirty="0">
              <a:solidFill>
                <a:srgbClr val="FF0000"/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7865D0-E504-4435-9D39-CA4753B3D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184" y="3986386"/>
            <a:ext cx="666750" cy="6667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F6F557-33DE-44DF-AC1A-6A53DA172410}"/>
              </a:ext>
            </a:extLst>
          </p:cNvPr>
          <p:cNvSpPr txBox="1"/>
          <p:nvPr/>
        </p:nvSpPr>
        <p:spPr>
          <a:xfrm>
            <a:off x="6716174" y="4088928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김지영</a:t>
            </a:r>
            <a:endParaRPr lang="en-US" altLang="ko-KR" sz="2400" dirty="0">
              <a:solidFill>
                <a:srgbClr val="FF0000"/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852ADB-1759-49CA-9B79-F633F7F7B969}"/>
              </a:ext>
            </a:extLst>
          </p:cNvPr>
          <p:cNvSpPr txBox="1"/>
          <p:nvPr/>
        </p:nvSpPr>
        <p:spPr>
          <a:xfrm>
            <a:off x="6716174" y="1520440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팽진솔</a:t>
            </a:r>
            <a:endParaRPr lang="en-US" altLang="ko-KR" sz="2400" dirty="0">
              <a:solidFill>
                <a:srgbClr val="FF0000"/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42FED4D-3232-484A-AF43-BD0CF46D0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189" y="3971252"/>
            <a:ext cx="638175" cy="742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401D62-2AD4-4DE0-A693-A26184823605}"/>
              </a:ext>
            </a:extLst>
          </p:cNvPr>
          <p:cNvSpPr txBox="1"/>
          <p:nvPr/>
        </p:nvSpPr>
        <p:spPr>
          <a:xfrm>
            <a:off x="1976627" y="4122853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유소영</a:t>
            </a:r>
            <a:endParaRPr lang="en-US" altLang="ko-KR" sz="2400" dirty="0">
              <a:solidFill>
                <a:srgbClr val="FF0000"/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E036BB-18F2-4E42-8C10-94F461790B87}"/>
              </a:ext>
            </a:extLst>
          </p:cNvPr>
          <p:cNvSpPr txBox="1"/>
          <p:nvPr/>
        </p:nvSpPr>
        <p:spPr>
          <a:xfrm>
            <a:off x="1382288" y="2292768"/>
            <a:ext cx="189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단어장</a:t>
            </a:r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ctr"/>
            <a:r>
              <a:rPr lang="en-US" altLang="ko-KR" sz="20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(AddWord.java)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D3D3AF-9473-4E08-9BC2-6B2F9E9C0A21}"/>
              </a:ext>
            </a:extLst>
          </p:cNvPr>
          <p:cNvSpPr txBox="1"/>
          <p:nvPr/>
        </p:nvSpPr>
        <p:spPr>
          <a:xfrm>
            <a:off x="6182880" y="2292768"/>
            <a:ext cx="189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단어장</a:t>
            </a:r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ctr"/>
            <a:r>
              <a:rPr lang="en-US" altLang="ko-KR" sz="20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(AddWord.java)</a:t>
            </a:r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6013A2-312C-4573-B508-EFA4B75A8750}"/>
              </a:ext>
            </a:extLst>
          </p:cNvPr>
          <p:cNvSpPr txBox="1"/>
          <p:nvPr/>
        </p:nvSpPr>
        <p:spPr>
          <a:xfrm>
            <a:off x="1402615" y="5035823"/>
            <a:ext cx="18530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</a:t>
            </a:r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ctr"/>
            <a:r>
              <a:rPr lang="en-US" altLang="ko-KR" sz="20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(Soyoung.java)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03A603-FCDE-498B-806E-8628AFB6C0E1}"/>
              </a:ext>
            </a:extLst>
          </p:cNvPr>
          <p:cNvSpPr txBox="1"/>
          <p:nvPr/>
        </p:nvSpPr>
        <p:spPr>
          <a:xfrm>
            <a:off x="5798640" y="4844497"/>
            <a:ext cx="23823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초기 메인 화면</a:t>
            </a:r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ctr"/>
            <a:r>
              <a:rPr lang="en-US" altLang="ko-KR" sz="20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(Game_end.java)</a:t>
            </a:r>
          </a:p>
          <a:p>
            <a:pPr algn="ctr"/>
            <a:endParaRPr lang="en-US" altLang="ko-KR" sz="20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ctr"/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캐릭터 그림</a:t>
            </a:r>
            <a:r>
              <a:rPr lang="en-US" altLang="ko-KR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음악</a:t>
            </a:r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708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287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4.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후기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추후 추가할 내용</a:t>
            </a:r>
            <a:endParaRPr lang="ko-KR" altLang="en-US" sz="32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25570-098B-40DE-A96A-FF037BF851B5}"/>
              </a:ext>
            </a:extLst>
          </p:cNvPr>
          <p:cNvSpPr txBox="1"/>
          <p:nvPr/>
        </p:nvSpPr>
        <p:spPr>
          <a:xfrm>
            <a:off x="1547664" y="2060848"/>
            <a:ext cx="565892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사용자가 직접 캐릭터 </a:t>
            </a:r>
            <a:r>
              <a:rPr lang="ko-KR" altLang="en-US" sz="2400" b="1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이름 설정</a:t>
            </a:r>
            <a:endParaRPr lang="en-US" altLang="ko-KR" sz="2400" b="1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시작 전 </a:t>
            </a:r>
            <a:r>
              <a:rPr lang="ko-KR" altLang="en-US" sz="2400" b="1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난이도 설정</a:t>
            </a:r>
            <a:endParaRPr lang="en-US" altLang="ko-KR" sz="2400" b="1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제한 시간을 </a:t>
            </a:r>
            <a:r>
              <a:rPr lang="ko-KR" altLang="en-US" sz="2400" b="1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시간 막대</a:t>
            </a:r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로 표현</a:t>
            </a:r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24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4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캐릭터의 성장 뿐 아니라 </a:t>
            </a:r>
            <a:r>
              <a:rPr lang="ko-KR" altLang="en-US" sz="2400" b="1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여러 컨텐츠 추가</a:t>
            </a:r>
            <a:endParaRPr lang="en-US" altLang="ko-KR" sz="2400" b="1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2DA93E-0B94-4CC5-B507-91479E6ED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1772816"/>
            <a:ext cx="1008112" cy="9420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5182CF-C88F-460D-BB73-B2AFC5131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263" y="2873848"/>
            <a:ext cx="954401" cy="937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CBE885-9AFE-4179-A3BD-525DD81BA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3966619"/>
            <a:ext cx="1008112" cy="9420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816BAC-DDBE-40FF-8CE1-B63DC1309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263" y="5067651"/>
            <a:ext cx="954401" cy="9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0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1716F-8EC5-49E2-8F24-94CF1B1F74F0}"/>
              </a:ext>
            </a:extLst>
          </p:cNvPr>
          <p:cNvSpPr txBox="1"/>
          <p:nvPr/>
        </p:nvSpPr>
        <p:spPr>
          <a:xfrm>
            <a:off x="3097077" y="3075057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1.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동기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12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65359A-11E0-47C5-9ADA-29E47527B351}"/>
              </a:ext>
            </a:extLst>
          </p:cNvPr>
          <p:cNvSpPr txBox="1"/>
          <p:nvPr/>
        </p:nvSpPr>
        <p:spPr>
          <a:xfrm>
            <a:off x="395536" y="404664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1.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 제작 동기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517583-B840-4FD7-BBB8-B503F140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12" y="1700808"/>
            <a:ext cx="6000776" cy="4500582"/>
          </a:xfrm>
          <a:prstGeom prst="rect">
            <a:avLst/>
          </a:prstGeom>
        </p:spPr>
      </p:pic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1E600734-1A88-4E9D-B2CF-E8655D0F59A3}"/>
              </a:ext>
            </a:extLst>
          </p:cNvPr>
          <p:cNvSpPr/>
          <p:nvPr/>
        </p:nvSpPr>
        <p:spPr>
          <a:xfrm>
            <a:off x="2525869" y="2060848"/>
            <a:ext cx="4092262" cy="409226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1716F-8EC5-49E2-8F24-94CF1B1F74F0}"/>
              </a:ext>
            </a:extLst>
          </p:cNvPr>
          <p:cNvSpPr txBox="1"/>
          <p:nvPr/>
        </p:nvSpPr>
        <p:spPr>
          <a:xfrm>
            <a:off x="3097077" y="3075057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54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F1499A-C5A7-4792-81A5-EC805DCFF061}"/>
              </a:ext>
            </a:extLst>
          </p:cNvPr>
          <p:cNvGrpSpPr/>
          <p:nvPr/>
        </p:nvGrpSpPr>
        <p:grpSpPr>
          <a:xfrm>
            <a:off x="3495660" y="1757545"/>
            <a:ext cx="2237140" cy="1825035"/>
            <a:chOff x="1619674" y="1988838"/>
            <a:chExt cx="2736307" cy="22322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2CC04D0-E8F5-451F-8683-224BBB306CD4}"/>
                </a:ext>
              </a:extLst>
            </p:cNvPr>
            <p:cNvSpPr/>
            <p:nvPr/>
          </p:nvSpPr>
          <p:spPr>
            <a:xfrm>
              <a:off x="1619674" y="1988838"/>
              <a:ext cx="2736307" cy="22322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080105-E6C0-4A6F-A91A-6E82E4EC40D2}"/>
                </a:ext>
              </a:extLst>
            </p:cNvPr>
            <p:cNvSpPr/>
            <p:nvPr/>
          </p:nvSpPr>
          <p:spPr>
            <a:xfrm>
              <a:off x="1619674" y="2483601"/>
              <a:ext cx="2736307" cy="1736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798DF7-FF04-4894-96F5-20857AEA067B}"/>
                </a:ext>
              </a:extLst>
            </p:cNvPr>
            <p:cNvSpPr txBox="1"/>
            <p:nvPr/>
          </p:nvSpPr>
          <p:spPr>
            <a:xfrm>
              <a:off x="4019024" y="2051556"/>
              <a:ext cx="33695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0F9BEF-D030-4381-B26D-E7931C2F8250}"/>
              </a:ext>
            </a:extLst>
          </p:cNvPr>
          <p:cNvSpPr txBox="1"/>
          <p:nvPr/>
        </p:nvSpPr>
        <p:spPr>
          <a:xfrm>
            <a:off x="3741555" y="2579464"/>
            <a:ext cx="173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화면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428AD3-AF47-4A3E-B22E-E93E13750CAD}"/>
              </a:ext>
            </a:extLst>
          </p:cNvPr>
          <p:cNvGrpSpPr/>
          <p:nvPr/>
        </p:nvGrpSpPr>
        <p:grpSpPr>
          <a:xfrm>
            <a:off x="678248" y="4149080"/>
            <a:ext cx="2237140" cy="1825035"/>
            <a:chOff x="1619674" y="1988838"/>
            <a:chExt cx="2736307" cy="22322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B7709C-EC7E-48A4-813B-A8942B746F21}"/>
                </a:ext>
              </a:extLst>
            </p:cNvPr>
            <p:cNvSpPr/>
            <p:nvPr/>
          </p:nvSpPr>
          <p:spPr>
            <a:xfrm>
              <a:off x="1619674" y="1988838"/>
              <a:ext cx="2736307" cy="22322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D84145-6730-4377-9204-0BAF9EFD1D71}"/>
                </a:ext>
              </a:extLst>
            </p:cNvPr>
            <p:cNvSpPr/>
            <p:nvPr/>
          </p:nvSpPr>
          <p:spPr>
            <a:xfrm>
              <a:off x="1619674" y="2483601"/>
              <a:ext cx="2736307" cy="1736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E79EB2-ED94-4CBA-AC4F-9F3EE2AD6DEF}"/>
                </a:ext>
              </a:extLst>
            </p:cNvPr>
            <p:cNvSpPr txBox="1"/>
            <p:nvPr/>
          </p:nvSpPr>
          <p:spPr>
            <a:xfrm>
              <a:off x="4019024" y="2051556"/>
              <a:ext cx="33695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B85D52-5471-4C18-9FB2-1827D0677F60}"/>
              </a:ext>
            </a:extLst>
          </p:cNvPr>
          <p:cNvSpPr txBox="1"/>
          <p:nvPr/>
        </p:nvSpPr>
        <p:spPr>
          <a:xfrm>
            <a:off x="1184786" y="4976962"/>
            <a:ext cx="173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3F7E2B-72ED-4911-A347-C5813655470F}"/>
              </a:ext>
            </a:extLst>
          </p:cNvPr>
          <p:cNvGrpSpPr/>
          <p:nvPr/>
        </p:nvGrpSpPr>
        <p:grpSpPr>
          <a:xfrm>
            <a:off x="3510360" y="4149080"/>
            <a:ext cx="2237140" cy="1825035"/>
            <a:chOff x="1619674" y="1988838"/>
            <a:chExt cx="2736307" cy="223224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BC88FBE-E435-4B6E-98B1-A08F34950DD0}"/>
                </a:ext>
              </a:extLst>
            </p:cNvPr>
            <p:cNvSpPr/>
            <p:nvPr/>
          </p:nvSpPr>
          <p:spPr>
            <a:xfrm>
              <a:off x="1619674" y="1988838"/>
              <a:ext cx="2736307" cy="22322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4A28E26-71E9-4DE4-BFC1-FFA4652B7C29}"/>
                </a:ext>
              </a:extLst>
            </p:cNvPr>
            <p:cNvSpPr/>
            <p:nvPr/>
          </p:nvSpPr>
          <p:spPr>
            <a:xfrm>
              <a:off x="1619674" y="2483601"/>
              <a:ext cx="2736307" cy="1736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FAA627-F355-47CD-BC40-B0D684B7B11C}"/>
                </a:ext>
              </a:extLst>
            </p:cNvPr>
            <p:cNvSpPr txBox="1"/>
            <p:nvPr/>
          </p:nvSpPr>
          <p:spPr>
            <a:xfrm>
              <a:off x="4019024" y="2051556"/>
              <a:ext cx="33695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14944C3-E717-4E12-8582-1BB5BB77EB9A}"/>
              </a:ext>
            </a:extLst>
          </p:cNvPr>
          <p:cNvSpPr txBox="1"/>
          <p:nvPr/>
        </p:nvSpPr>
        <p:spPr>
          <a:xfrm>
            <a:off x="3756255" y="4970999"/>
            <a:ext cx="173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화면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8E404D9-CD8F-4661-80BB-E7B477DC567C}"/>
              </a:ext>
            </a:extLst>
          </p:cNvPr>
          <p:cNvCxnSpPr>
            <a:cxnSpLocks/>
          </p:cNvCxnSpPr>
          <p:nvPr/>
        </p:nvCxnSpPr>
        <p:spPr>
          <a:xfrm flipH="1">
            <a:off x="2539530" y="3236939"/>
            <a:ext cx="1940289" cy="1638721"/>
          </a:xfrm>
          <a:prstGeom prst="straightConnector1">
            <a:avLst/>
          </a:prstGeom>
          <a:ln w="152400" cap="rnd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8AF1A29-6A8D-4A15-A5E1-75CD7F39F339}"/>
              </a:ext>
            </a:extLst>
          </p:cNvPr>
          <p:cNvCxnSpPr>
            <a:cxnSpLocks/>
          </p:cNvCxnSpPr>
          <p:nvPr/>
        </p:nvCxnSpPr>
        <p:spPr>
          <a:xfrm>
            <a:off x="4716016" y="3219491"/>
            <a:ext cx="0" cy="1750580"/>
          </a:xfrm>
          <a:prstGeom prst="straightConnector1">
            <a:avLst/>
          </a:prstGeom>
          <a:ln w="152400" cap="rnd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CBDDE2D-AF44-484A-8E9E-138053BD0CD0}"/>
              </a:ext>
            </a:extLst>
          </p:cNvPr>
          <p:cNvGrpSpPr/>
          <p:nvPr/>
        </p:nvGrpSpPr>
        <p:grpSpPr>
          <a:xfrm>
            <a:off x="6335098" y="4149080"/>
            <a:ext cx="2237140" cy="1825035"/>
            <a:chOff x="1619674" y="1988838"/>
            <a:chExt cx="2736307" cy="223224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B34AE58-86AC-4D1F-B63A-4BF7C9897100}"/>
                </a:ext>
              </a:extLst>
            </p:cNvPr>
            <p:cNvSpPr/>
            <p:nvPr/>
          </p:nvSpPr>
          <p:spPr>
            <a:xfrm>
              <a:off x="1619674" y="1988838"/>
              <a:ext cx="2736307" cy="223224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6DCC60-4723-4695-A221-FA1A176F4721}"/>
                </a:ext>
              </a:extLst>
            </p:cNvPr>
            <p:cNvSpPr/>
            <p:nvPr/>
          </p:nvSpPr>
          <p:spPr>
            <a:xfrm>
              <a:off x="1619674" y="2483601"/>
              <a:ext cx="2736307" cy="1736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33681C-707E-457A-939D-81E670A99939}"/>
                </a:ext>
              </a:extLst>
            </p:cNvPr>
            <p:cNvSpPr txBox="1"/>
            <p:nvPr/>
          </p:nvSpPr>
          <p:spPr>
            <a:xfrm>
              <a:off x="4019024" y="2051556"/>
              <a:ext cx="33695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FC37D0-3F6D-4DB9-883B-3E25AAD3394C}"/>
              </a:ext>
            </a:extLst>
          </p:cNvPr>
          <p:cNvSpPr txBox="1"/>
          <p:nvPr/>
        </p:nvSpPr>
        <p:spPr>
          <a:xfrm>
            <a:off x="6584680" y="4970999"/>
            <a:ext cx="173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방법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466665-CB8E-45D7-978B-F3A5263AA357}"/>
              </a:ext>
            </a:extLst>
          </p:cNvPr>
          <p:cNvCxnSpPr>
            <a:cxnSpLocks/>
          </p:cNvCxnSpPr>
          <p:nvPr/>
        </p:nvCxnSpPr>
        <p:spPr>
          <a:xfrm>
            <a:off x="4932040" y="3236939"/>
            <a:ext cx="1872208" cy="1633826"/>
          </a:xfrm>
          <a:prstGeom prst="straightConnector1">
            <a:avLst/>
          </a:prstGeom>
          <a:ln w="152400" cap="rnd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22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초기 계획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BCC79-3B30-4D87-8EC8-9F8C04AF7E8B}"/>
              </a:ext>
            </a:extLst>
          </p:cNvPr>
          <p:cNvSpPr txBox="1"/>
          <p:nvPr/>
        </p:nvSpPr>
        <p:spPr>
          <a:xfrm>
            <a:off x="845743" y="1556792"/>
            <a:ext cx="224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초기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&gt;&gt;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CF532-569C-42C1-9D79-FF4225F4AD4E}"/>
              </a:ext>
            </a:extLst>
          </p:cNvPr>
          <p:cNvSpPr txBox="1"/>
          <p:nvPr/>
        </p:nvSpPr>
        <p:spPr>
          <a:xfrm>
            <a:off x="833023" y="2060848"/>
            <a:ext cx="76274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시작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방법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단어 추가 </a:t>
            </a:r>
            <a:r>
              <a:rPr lang="ko-KR" altLang="en-US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버튼 추가</a:t>
            </a:r>
            <a:endParaRPr lang="en-US" altLang="ko-KR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각 버튼에 따른 </a:t>
            </a:r>
            <a:r>
              <a:rPr lang="ko-KR" altLang="en-US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화면 전환</a:t>
            </a:r>
            <a:endParaRPr lang="en-US" altLang="ko-KR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기존에 생성되는 메뉴바가 아닌 </a:t>
            </a:r>
            <a:r>
              <a:rPr lang="ko-KR" altLang="en-US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시각적 요소를 위해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직접 디자인한 </a:t>
            </a:r>
            <a:r>
              <a:rPr lang="ko-KR" altLang="en-US" dirty="0" err="1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메뉴바</a:t>
            </a:r>
            <a:r>
              <a:rPr lang="ko-KR" altLang="en-US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제작</a:t>
            </a:r>
            <a:endParaRPr lang="en-US" altLang="ko-KR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3AE9A-2785-4582-BED3-1F2A577A0DE9}"/>
              </a:ext>
            </a:extLst>
          </p:cNvPr>
          <p:cNvSpPr txBox="1"/>
          <p:nvPr/>
        </p:nvSpPr>
        <p:spPr>
          <a:xfrm>
            <a:off x="886513" y="3864822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단어장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&gt;&gt;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7DA00-8BFE-49D8-9FDA-47E8BD9B9EF3}"/>
              </a:ext>
            </a:extLst>
          </p:cNvPr>
          <p:cNvSpPr txBox="1"/>
          <p:nvPr/>
        </p:nvSpPr>
        <p:spPr>
          <a:xfrm>
            <a:off x="878417" y="4410978"/>
            <a:ext cx="28200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사용자가 </a:t>
            </a:r>
            <a:r>
              <a:rPr lang="ko-KR" altLang="en-US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단어 직접 추가</a:t>
            </a:r>
            <a:endParaRPr lang="en-US" altLang="ko-KR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그 단어를 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Text Area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에 출력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배열을 통해 </a:t>
            </a:r>
            <a:r>
              <a:rPr lang="ko-KR" altLang="en-US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나열 및 정렬</a:t>
            </a:r>
            <a:endParaRPr lang="en-US" altLang="ko-KR" dirty="0">
              <a:solidFill>
                <a:srgbClr val="FF0000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부가적인 기능 추가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9F89A-8C6E-405E-BB0A-37D17970E105}"/>
              </a:ext>
            </a:extLst>
          </p:cNvPr>
          <p:cNvSpPr txBox="1"/>
          <p:nvPr/>
        </p:nvSpPr>
        <p:spPr>
          <a:xfrm>
            <a:off x="3801680" y="3862426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&gt;&gt;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56B2A-5F84-4178-BFEA-AE0D6FD8D90F}"/>
              </a:ext>
            </a:extLst>
          </p:cNvPr>
          <p:cNvSpPr txBox="1"/>
          <p:nvPr/>
        </p:nvSpPr>
        <p:spPr>
          <a:xfrm>
            <a:off x="3788960" y="4410978"/>
            <a:ext cx="46153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타자 게임 방식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을 기초로 게임 제작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사용자가 </a:t>
            </a:r>
            <a:r>
              <a:rPr lang="ko-KR" altLang="en-US" dirty="0">
                <a:solidFill>
                  <a:srgbClr val="FF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직접 추가한 단어를 이용</a:t>
            </a:r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해 게임 실행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점수에 따른 캐릭터 변화</a:t>
            </a:r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9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514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클래스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1625520" y="1640989"/>
            <a:ext cx="577113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AddWord.java 		(</a:t>
            </a:r>
            <a:r>
              <a:rPr lang="ko-KR" altLang="en-US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단어장</a:t>
            </a:r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)</a:t>
            </a:r>
          </a:p>
          <a:p>
            <a:endParaRPr lang="en-US" altLang="ko-KR" sz="32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Game_end.java	(</a:t>
            </a:r>
            <a:r>
              <a:rPr lang="ko-KR" altLang="en-US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초기 화면</a:t>
            </a:r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)</a:t>
            </a:r>
          </a:p>
          <a:p>
            <a:endParaRPr lang="en-US" altLang="ko-KR" sz="32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32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endParaRPr lang="en-US" altLang="ko-KR" sz="32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Music.java 		(</a:t>
            </a:r>
            <a:r>
              <a:rPr lang="ko-KR" altLang="en-US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배경 음악</a:t>
            </a:r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)</a:t>
            </a:r>
          </a:p>
          <a:p>
            <a:endParaRPr lang="en-US" altLang="ko-KR" sz="3200" b="1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Soyoung.java		(</a:t>
            </a:r>
            <a:r>
              <a:rPr lang="ko-KR" altLang="en-US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게임</a:t>
            </a:r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850B1-AC6E-4EE2-8DDF-2ECF3083E6E6}"/>
              </a:ext>
            </a:extLst>
          </p:cNvPr>
          <p:cNvSpPr txBox="1"/>
          <p:nvPr/>
        </p:nvSpPr>
        <p:spPr>
          <a:xfrm>
            <a:off x="1624240" y="3610758"/>
            <a:ext cx="5787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JPanelTest.java 	(</a:t>
            </a:r>
            <a:r>
              <a:rPr lang="ko-KR" altLang="en-US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패널 전환</a:t>
            </a:r>
            <a:r>
              <a:rPr lang="en-US" altLang="ko-KR" sz="3200" b="1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5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BACD-3813-4FFD-91D0-679E81257891}"/>
              </a:ext>
            </a:extLst>
          </p:cNvPr>
          <p:cNvSpPr txBox="1"/>
          <p:nvPr/>
        </p:nvSpPr>
        <p:spPr>
          <a:xfrm>
            <a:off x="395536" y="40466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2.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제작 과정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–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타이포_도담체 B" panose="02020503020101020101" pitchFamily="18" charset="-127"/>
                <a:ea typeface="타이포_도담체 B" panose="02020503020101020101" pitchFamily="18" charset="-127"/>
              </a:rPr>
              <a:t>코드 설명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타이포_도담체 B" panose="02020503020101020101" pitchFamily="18" charset="-127"/>
              <a:ea typeface="타이포_도담체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299C-9491-4220-938E-287EC5B89930}"/>
              </a:ext>
            </a:extLst>
          </p:cNvPr>
          <p:cNvSpPr txBox="1"/>
          <p:nvPr/>
        </p:nvSpPr>
        <p:spPr>
          <a:xfrm>
            <a:off x="408256" y="1556792"/>
            <a:ext cx="817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초기 화면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영화자막 M" panose="02020600000000000000" pitchFamily="18" charset="-127"/>
                <a:ea typeface="DX영화자막 M" panose="02020600000000000000" pitchFamily="18" charset="-127"/>
              </a:rPr>
              <a:t>(Game_end.java / JPanelTest.java)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AD036-683F-4528-A7CB-03AC6186BB80}"/>
              </a:ext>
            </a:extLst>
          </p:cNvPr>
          <p:cNvSpPr txBox="1"/>
          <p:nvPr/>
        </p:nvSpPr>
        <p:spPr>
          <a:xfrm>
            <a:off x="4717898" y="2981851"/>
            <a:ext cx="40622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</a:t>
            </a:r>
            <a:r>
              <a:rPr lang="en-US" altLang="ko-KR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Game_end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</a:t>
            </a:r>
            <a:r>
              <a:rPr lang="en-US" altLang="ko-KR" dirty="0" err="1">
                <a:latin typeface="DX영화자막 M" panose="02020600000000000000" pitchFamily="18" charset="-127"/>
                <a:ea typeface="DX영화자막 M" panose="02020600000000000000" pitchFamily="18" charset="-127"/>
              </a:rPr>
              <a:t>JPanelTest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 win) {}</a:t>
            </a: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dirty="0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paint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(Graphics g) {}</a:t>
            </a: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screenDraw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(Graphics g) {}</a:t>
            </a:r>
          </a:p>
          <a:p>
            <a:endParaRPr lang="en-US" altLang="ko-KR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public void </a:t>
            </a:r>
            <a:r>
              <a:rPr lang="en-US" altLang="ko-KR" dirty="0" err="1">
                <a:solidFill>
                  <a:srgbClr val="C00000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backMain</a:t>
            </a:r>
            <a:r>
              <a:rPr lang="en-US" altLang="ko-KR" dirty="0">
                <a:latin typeface="DX영화자막 M" panose="02020600000000000000" pitchFamily="18" charset="-127"/>
                <a:ea typeface="DX영화자막 M" panose="02020600000000000000" pitchFamily="18" charset="-127"/>
              </a:rPr>
              <a:t>() {}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BA19DC-C583-41B4-9FD1-27FA7A9E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897941"/>
            <a:ext cx="3888432" cy="21872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C245918-F25F-468A-B425-D7E408A57826}"/>
              </a:ext>
            </a:extLst>
          </p:cNvPr>
          <p:cNvSpPr/>
          <p:nvPr/>
        </p:nvSpPr>
        <p:spPr>
          <a:xfrm>
            <a:off x="4726386" y="2981851"/>
            <a:ext cx="3853338" cy="375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2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 cap="rnd">
          <a:solidFill>
            <a:srgbClr val="EFA7C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589</Words>
  <Application>Microsoft Office PowerPoint</Application>
  <PresentationFormat>화면 슬라이드 쇼(4:3)</PresentationFormat>
  <Paragraphs>161</Paragraphs>
  <Slides>25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DX영화자막 M</vt:lpstr>
      <vt:lpstr>Microsoft JhengHei</vt:lpstr>
      <vt:lpstr>나눔바른고딕</vt:lpstr>
      <vt:lpstr>맑은 고딕</vt:lpstr>
      <vt:lpstr>타이포_도담체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김진희</dc:creator>
  <cp:lastModifiedBy>유 소영</cp:lastModifiedBy>
  <cp:revision>78</cp:revision>
  <dcterms:created xsi:type="dcterms:W3CDTF">2017-10-09T14:46:09Z</dcterms:created>
  <dcterms:modified xsi:type="dcterms:W3CDTF">2019-01-16T07:11:35Z</dcterms:modified>
</cp:coreProperties>
</file>